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1536fd25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1536fd25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1536fd258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1536fd258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536fd258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536fd258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1536fd258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1536fd258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1536fd258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1536fd258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1536fd258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1536fd25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1536fd25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1536fd25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1536fd258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1536fd258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1536fd258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1536fd258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eiji.net/life/vol189_ujitaka-ito" TargetMode="External"/><Relationship Id="rId4" Type="http://schemas.openxmlformats.org/officeDocument/2006/relationships/hyperlink" Target="http://ihcsacafe.ihcsa.or.jp/wp-content/uploads/2022/06/capsule_j.pdf" TargetMode="External"/><Relationship Id="rId5" Type="http://schemas.openxmlformats.org/officeDocument/2006/relationships/hyperlink" Target="https://en.wikipedia.org/wiki/Kawaii" TargetMode="External"/><Relationship Id="rId6" Type="http://schemas.openxmlformats.org/officeDocument/2006/relationships/hyperlink" Target="https://en.wikipedia.org/wiki/Japanese_popular_culture" TargetMode="External"/><Relationship Id="rId7" Type="http://schemas.openxmlformats.org/officeDocument/2006/relationships/hyperlink" Target="https://www.deviantart.com/wave231/art/Tsumiki-Miniwa-acchi-kocchi-33553841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楽しめる日本の</a:t>
            </a:r>
            <a:br>
              <a:rPr lang="en"/>
            </a:br>
            <a:r>
              <a:rPr lang="en"/>
              <a:t>ポップカルチャー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参照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https://www.meiji.net/life/vol189_ujitaka-ito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http://ihcsacafe.ihcsa.or.jp/wp-content/uploads/2022/06/capsule_j.pdf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https://en.wikipedia.org/wiki/Kawaii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https://en.wikipedia.org/wiki/Japanese_popular_culture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https://www.deviantart.com/wave231/art/Tsumiki-Miniwa-acchi-kocchi-335538411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日本のポップカルチャーって何？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ポピュラー・カルチャー　　⇒　　ポップカルチャー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流行っている日本の文化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アメリカの文化の影響を強く受けているが、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アメリカの文化にならなかった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「可愛い」文化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「かわいい」という文化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28080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「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かわいい」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が「キュート」や「プリチー」とは異なる美意識であることを意味します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完璧に対する一種のあきらめが育んだ美意識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4668" l="0" r="0" t="0"/>
          <a:stretch/>
        </p:blipFill>
        <p:spPr>
          <a:xfrm>
            <a:off x="3507625" y="555600"/>
            <a:ext cx="1506725" cy="22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277" y="555600"/>
            <a:ext cx="1713548" cy="22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7626" y="3041725"/>
            <a:ext cx="3391799" cy="19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5000" y="524700"/>
            <a:ext cx="1506726" cy="224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5163" y="3041724"/>
            <a:ext cx="2286399" cy="127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58326" l="0" r="44601" t="0"/>
          <a:stretch/>
        </p:blipFill>
        <p:spPr>
          <a:xfrm>
            <a:off x="3507625" y="3041725"/>
            <a:ext cx="1878999" cy="7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05300" y="2436300"/>
            <a:ext cx="28080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９年代や１０年代から清少納言の「枕草子」に書かれている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「かわいい」文化の例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ファッション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アイドル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品物やプロダクト</a:t>
            </a:r>
            <a:endParaRPr sz="16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250" y="684250"/>
            <a:ext cx="1418500" cy="21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50" y="684250"/>
            <a:ext cx="2149650" cy="2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250" y="2986300"/>
            <a:ext cx="3720550" cy="18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575" y="3076737"/>
            <a:ext cx="1679400" cy="16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ガチャ文化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ガチャは何ものでしょうか？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カプセルトイ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日本中どこにも</a:t>
            </a:r>
            <a:r>
              <a:rPr lang="en"/>
              <a:t>見つかり</a:t>
            </a:r>
            <a:r>
              <a:rPr lang="en"/>
              <a:t>ます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年齢に関係なし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38100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歴史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389600"/>
            <a:ext cx="28080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1880年に存在したキャンディーやガムの自動販売機が改良され、両方を売ることができる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556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025" y="2705675"/>
            <a:ext cx="1905976" cy="190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100" y="2740200"/>
            <a:ext cx="3273438" cy="2182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202822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1956年にカプセルが開発され、カプセルトイが誕生した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1965年に日本に輸入されてきて、子供向けのおもちゃが発売した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1970年代に日本全国に広がった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33011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1980年代におもちゃ以外の物も発売された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以上です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